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9"/>
  </p:notesMasterIdLst>
  <p:handoutMasterIdLst>
    <p:handoutMasterId r:id="rId110"/>
  </p:handoutMasterIdLst>
  <p:sldIdLst>
    <p:sldId id="311" r:id="rId2"/>
    <p:sldId id="338" r:id="rId3"/>
    <p:sldId id="356" r:id="rId4"/>
    <p:sldId id="340"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400" r:id="rId26"/>
    <p:sldId id="432" r:id="rId27"/>
    <p:sldId id="354" r:id="rId28"/>
    <p:sldId id="439" r:id="rId29"/>
    <p:sldId id="440" r:id="rId30"/>
    <p:sldId id="441" r:id="rId31"/>
    <p:sldId id="442" r:id="rId32"/>
    <p:sldId id="444" r:id="rId33"/>
    <p:sldId id="443" r:id="rId34"/>
    <p:sldId id="448" r:id="rId35"/>
    <p:sldId id="445" r:id="rId36"/>
    <p:sldId id="446" r:id="rId37"/>
    <p:sldId id="355" r:id="rId38"/>
    <p:sldId id="392" r:id="rId39"/>
    <p:sldId id="396" r:id="rId40"/>
    <p:sldId id="449" r:id="rId41"/>
    <p:sldId id="395" r:id="rId42"/>
    <p:sldId id="393" r:id="rId43"/>
    <p:sldId id="394" r:id="rId44"/>
    <p:sldId id="397" r:id="rId45"/>
    <p:sldId id="450" r:id="rId46"/>
    <p:sldId id="451" r:id="rId47"/>
    <p:sldId id="383" r:id="rId48"/>
    <p:sldId id="384" r:id="rId49"/>
    <p:sldId id="452" r:id="rId50"/>
    <p:sldId id="453" r:id="rId51"/>
    <p:sldId id="456" r:id="rId52"/>
    <p:sldId id="473" r:id="rId53"/>
    <p:sldId id="458" r:id="rId54"/>
    <p:sldId id="402" r:id="rId55"/>
    <p:sldId id="403" r:id="rId56"/>
    <p:sldId id="404" r:id="rId57"/>
    <p:sldId id="405" r:id="rId58"/>
    <p:sldId id="406" r:id="rId59"/>
    <p:sldId id="407" r:id="rId60"/>
    <p:sldId id="408" r:id="rId61"/>
    <p:sldId id="409" r:id="rId62"/>
    <p:sldId id="410" r:id="rId63"/>
    <p:sldId id="412" r:id="rId64"/>
    <p:sldId id="413" r:id="rId65"/>
    <p:sldId id="411" r:id="rId66"/>
    <p:sldId id="414" r:id="rId67"/>
    <p:sldId id="415" r:id="rId68"/>
    <p:sldId id="416" r:id="rId69"/>
    <p:sldId id="417" r:id="rId70"/>
    <p:sldId id="418" r:id="rId71"/>
    <p:sldId id="419" r:id="rId72"/>
    <p:sldId id="420" r:id="rId73"/>
    <p:sldId id="421" r:id="rId74"/>
    <p:sldId id="422" r:id="rId75"/>
    <p:sldId id="479" r:id="rId76"/>
    <p:sldId id="423" r:id="rId77"/>
    <p:sldId id="460" r:id="rId78"/>
    <p:sldId id="485" r:id="rId79"/>
    <p:sldId id="482" r:id="rId80"/>
    <p:sldId id="486" r:id="rId81"/>
    <p:sldId id="424" r:id="rId82"/>
    <p:sldId id="461" r:id="rId83"/>
    <p:sldId id="427" r:id="rId84"/>
    <p:sldId id="464" r:id="rId85"/>
    <p:sldId id="484" r:id="rId86"/>
    <p:sldId id="480" r:id="rId87"/>
    <p:sldId id="481" r:id="rId88"/>
    <p:sldId id="488" r:id="rId89"/>
    <p:sldId id="428" r:id="rId90"/>
    <p:sldId id="465" r:id="rId91"/>
    <p:sldId id="491" r:id="rId92"/>
    <p:sldId id="492" r:id="rId93"/>
    <p:sldId id="487" r:id="rId94"/>
    <p:sldId id="489" r:id="rId95"/>
    <p:sldId id="490" r:id="rId96"/>
    <p:sldId id="478" r:id="rId97"/>
    <p:sldId id="496" r:id="rId98"/>
    <p:sldId id="386" r:id="rId99"/>
    <p:sldId id="467" r:id="rId100"/>
    <p:sldId id="498" r:id="rId101"/>
    <p:sldId id="504" r:id="rId102"/>
    <p:sldId id="503" r:id="rId103"/>
    <p:sldId id="387" r:id="rId104"/>
    <p:sldId id="470" r:id="rId105"/>
    <p:sldId id="388" r:id="rId106"/>
    <p:sldId id="471" r:id="rId107"/>
    <p:sldId id="389" r:id="rId10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0" autoAdjust="0"/>
    <p:restoredTop sz="96412" autoAdjust="0"/>
  </p:normalViewPr>
  <p:slideViewPr>
    <p:cSldViewPr>
      <p:cViewPr varScale="1">
        <p:scale>
          <a:sx n="97" d="100"/>
          <a:sy n="97" d="100"/>
        </p:scale>
        <p:origin x="552" y="20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t>
        <a:bodyPr/>
        <a:lstStyle/>
        <a:p>
          <a:endParaRPr lang="en-US"/>
        </a:p>
      </dgm:t>
    </dgm:pt>
    <dgm:pt modelId="{2D1472E7-7C09-473C-AFF6-9E50083577BC}" type="pres">
      <dgm:prSet presAssocID="{8869E698-9464-4642-9ED1-FEF274C57CDD}" presName="node" presStyleLbl="node1" presStyleIdx="0" presStyleCnt="3" custScaleX="214031">
        <dgm:presLayoutVars>
          <dgm:bulletEnabled val="1"/>
        </dgm:presLayoutVars>
      </dgm:prSet>
      <dgm:spPr/>
      <dgm:t>
        <a:bodyPr/>
        <a:lstStyle/>
        <a:p>
          <a:endParaRPr lang="en-US"/>
        </a:p>
      </dgm:t>
    </dgm:pt>
    <dgm:pt modelId="{3045DCFD-68AF-4C2C-AD04-95F5E573E712}" type="pres">
      <dgm:prSet presAssocID="{8D5F5951-BC63-4FA0-B729-FB9BCCC80CF8}" presName="sibTrans" presStyleLbl="sibTrans2D1" presStyleIdx="0" presStyleCnt="3"/>
      <dgm:spPr/>
      <dgm:t>
        <a:bodyPr/>
        <a:lstStyle/>
        <a:p>
          <a:endParaRPr lang="en-US"/>
        </a:p>
      </dgm:t>
    </dgm:pt>
    <dgm:pt modelId="{51E13621-93A3-4389-9B04-D1C2CA6DB853}" type="pres">
      <dgm:prSet presAssocID="{8D5F5951-BC63-4FA0-B729-FB9BCCC80CF8}" presName="connectorText" presStyleLbl="sibTrans2D1" presStyleIdx="0" presStyleCnt="3"/>
      <dgm:spPr/>
      <dgm:t>
        <a:bodyPr/>
        <a:lstStyle/>
        <a:p>
          <a:endParaRPr lang="en-US"/>
        </a:p>
      </dgm:t>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t>
        <a:bodyPr/>
        <a:lstStyle/>
        <a:p>
          <a:endParaRPr lang="en-US"/>
        </a:p>
      </dgm:t>
    </dgm:pt>
    <dgm:pt modelId="{280277F9-4166-44F8-A320-616E675FF9C4}" type="pres">
      <dgm:prSet presAssocID="{371723C8-30E9-482D-8C30-4CC0BBE72A56}" presName="sibTrans" presStyleLbl="sibTrans2D1" presStyleIdx="1" presStyleCnt="3"/>
      <dgm:spPr/>
      <dgm:t>
        <a:bodyPr/>
        <a:lstStyle/>
        <a:p>
          <a:endParaRPr lang="en-US"/>
        </a:p>
      </dgm:t>
    </dgm:pt>
    <dgm:pt modelId="{D4E648F3-A88B-47BA-BECE-AA55C5985665}" type="pres">
      <dgm:prSet presAssocID="{371723C8-30E9-482D-8C30-4CC0BBE72A56}" presName="connectorText" presStyleLbl="sibTrans2D1" presStyleIdx="1" presStyleCnt="3"/>
      <dgm:spPr/>
      <dgm:t>
        <a:bodyPr/>
        <a:lstStyle/>
        <a:p>
          <a:endParaRPr lang="en-US"/>
        </a:p>
      </dgm:t>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t>
        <a:bodyPr/>
        <a:lstStyle/>
        <a:p>
          <a:endParaRPr lang="en-US"/>
        </a:p>
      </dgm:t>
    </dgm:pt>
    <dgm:pt modelId="{492AE236-0A0B-42FD-B0B9-BC9EDA79DEA8}" type="pres">
      <dgm:prSet presAssocID="{C964F096-6A3C-42E8-A3ED-AFCF78B4CF24}" presName="sibTrans" presStyleLbl="sibTrans2D1" presStyleIdx="2" presStyleCnt="3"/>
      <dgm:spPr/>
      <dgm:t>
        <a:bodyPr/>
        <a:lstStyle/>
        <a:p>
          <a:endParaRPr lang="en-US"/>
        </a:p>
      </dgm:t>
    </dgm:pt>
    <dgm:pt modelId="{B18CFB06-AC11-47C6-8BEB-DE5EB9E67606}" type="pres">
      <dgm:prSet presAssocID="{C964F096-6A3C-42E8-A3ED-AFCF78B4CF24}" presName="connectorText" presStyleLbl="sibTrans2D1" presStyleIdx="2" presStyleCnt="3"/>
      <dgm:spPr/>
      <dgm:t>
        <a:bodyPr/>
        <a:lstStyle/>
        <a:p>
          <a:endParaRPr lang="en-US"/>
        </a:p>
      </dgm:t>
    </dgm:pt>
  </dgm:ptLst>
  <dgm:cxnLst>
    <dgm:cxn modelId="{2AC15883-8B83-44BA-9BD0-8A983DC94FDB}" type="presOf" srcId="{8D5F5951-BC63-4FA0-B729-FB9BCCC80CF8}" destId="{51E13621-93A3-4389-9B04-D1C2CA6DB853}" srcOrd="1"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B930311D-D136-4589-A381-6CC19E41DC89}" type="presOf" srcId="{371723C8-30E9-482D-8C30-4CC0BBE72A56}" destId="{280277F9-4166-44F8-A320-616E675FF9C4}"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72AA3004-D142-4F04-9B77-BD6ECD9A65AF}" type="presOf" srcId="{371723C8-30E9-482D-8C30-4CC0BBE72A56}" destId="{D4E648F3-A88B-47BA-BECE-AA55C5985665}" srcOrd="1" destOrd="0" presId="urn:microsoft.com/office/officeart/2005/8/layout/cycle2"/>
    <dgm:cxn modelId="{08740F0F-1341-4011-A751-090715C3ADF8}" type="presOf" srcId="{C964F096-6A3C-42E8-A3ED-AFCF78B4CF24}" destId="{492AE236-0A0B-42FD-B0B9-BC9EDA79DEA8}"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9/11/17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9/11/17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notesMaster" Target="../notesMasters/notesMaster1.xml"/><Relationship Id="rId3"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notesMaster" Target="../notesMasters/notesMaster1.xml"/><Relationship Id="rId3"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notesMaster" Target="../notesMasters/notesMaster1.xml"/><Relationship Id="rId3"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9/11/17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9/11/17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2.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 Id="rId3" Type="http://schemas.openxmlformats.org/officeDocument/2006/relationships/image" Target="../media/image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1" Type="http://schemas.openxmlformats.org/officeDocument/2006/relationships/image" Target="../media/image36.jpeg"/><Relationship Id="rId12" Type="http://schemas.openxmlformats.org/officeDocument/2006/relationships/image" Target="../media/image37.jpeg"/><Relationship Id="rId13" Type="http://schemas.openxmlformats.org/officeDocument/2006/relationships/image" Target="../media/image38.jpeg"/><Relationship Id="rId14" Type="http://schemas.openxmlformats.org/officeDocument/2006/relationships/image" Target="../media/image39.jpeg"/><Relationship Id="rId15" Type="http://schemas.openxmlformats.org/officeDocument/2006/relationships/image" Target="../media/image40.jpeg"/><Relationship Id="rId16" Type="http://schemas.openxmlformats.org/officeDocument/2006/relationships/image" Target="../media/image41.jpeg"/><Relationship Id="rId17" Type="http://schemas.openxmlformats.org/officeDocument/2006/relationships/image" Target="../media/image42.jpe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0"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jpeg"/><Relationship Id="rId5" Type="http://schemas.openxmlformats.org/officeDocument/2006/relationships/image" Target="../media/image74.gif"/><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75.png"/><Relationship Id="rId8" Type="http://schemas.openxmlformats.org/officeDocument/2006/relationships/image" Target="../media/image20.png"/><Relationship Id="rId9"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jpeg"/><Relationship Id="rId3" Type="http://schemas.openxmlformats.org/officeDocument/2006/relationships/image" Target="../media/image8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&lt;DATE GOES HERE&gt;</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a:t>
            </a:r>
            <a:r>
              <a:rPr lang="en-US" dirty="0" smtClean="0"/>
              <a:t>Means What</a:t>
            </a:r>
            <a:r>
              <a:rPr lang="en-US" dirty="0"/>
              <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What “proxies” might we use to identify </a:t>
            </a:r>
            <a:r>
              <a:rPr lang="en-US" sz="1700" smtClean="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How </a:t>
            </a:r>
            <a:r>
              <a:rPr lang="en-US" sz="1700" dirty="0">
                <a:latin typeface="Arial" panose="020B0604020202020204" pitchFamily="34" charset="0"/>
                <a:ea typeface="Roboto" pitchFamily="2" charset="0"/>
                <a:cs typeface="Arial" panose="020B0604020202020204" pitchFamily="34" charset="0"/>
              </a:rPr>
              <a:t>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r>
              <a:rPr lang="en-US" sz="8000" dirty="0"/>
              <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a:solidFill>
                  <a:schemeClr val="bg1"/>
                </a:solidFill>
              </a:rPr>
              <a:t>Cool Data Project You’ve Worked on Goes Here</a:t>
            </a:r>
            <a:endParaRPr lang="en-US" sz="2400" dirty="0">
              <a:solidFill>
                <a:schemeClr val="bg1"/>
              </a:solidFill>
            </a:endParaRP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r>
              <a:rPr lang="en-US" sz="2400" dirty="0"/>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a:t>
            </a:r>
            <a:r>
              <a:rPr lang="en-US" dirty="0" smtClean="0"/>
              <a:t>Rise of Data</a:t>
            </a:r>
            <a:endParaRPr lang="en-US" dirty="0"/>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r>
              <a:rPr lang="en-US" dirty="0"/>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r>
              <a:rPr lang="en-US" sz="3200" dirty="0"/>
              <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r>
              <a:rPr lang="en-US" dirty="0"/>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r>
              <a:rPr lang="en-US" dirty="0"/>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r>
              <a:rPr lang="en-US" dirty="0"/>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r>
              <a:rPr lang="en-US" sz="6000" b="1" dirty="0"/>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r>
              <a:rPr lang="en-US" dirty="0"/>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r>
              <a:rPr lang="en-US" dirty="0"/>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r>
              <a:rPr lang="en-US" dirty="0"/>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xmlns="" val="3837178745"/>
                    </a:ext>
                  </a:extLst>
                </a:gridCol>
                <a:gridCol w="2105025">
                  <a:extLst>
                    <a:ext uri="{9D8B030D-6E8A-4147-A177-3AD203B41FA5}">
                      <a16:colId xmlns:a16="http://schemas.microsoft.com/office/drawing/2014/main" xmlns="" val="732108583"/>
                    </a:ext>
                  </a:extLst>
                </a:gridCol>
                <a:gridCol w="2105025">
                  <a:extLst>
                    <a:ext uri="{9D8B030D-6E8A-4147-A177-3AD203B41FA5}">
                      <a16:colId xmlns:a16="http://schemas.microsoft.com/office/drawing/2014/main" xmlns="" val="2391800895"/>
                    </a:ext>
                  </a:extLst>
                </a:gridCol>
                <a:gridCol w="2105025">
                  <a:extLst>
                    <a:ext uri="{9D8B030D-6E8A-4147-A177-3AD203B41FA5}">
                      <a16:colId xmlns:a16="http://schemas.microsoft.com/office/drawing/2014/main" xmlns=""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xmlns=""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xmlns=""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xmlns=""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r>
              <a:rPr lang="en-US" dirty="0"/>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r>
              <a:rPr lang="en-US" dirty="0"/>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13305</TotalTime>
  <Words>2684</Words>
  <Application>Microsoft Macintosh PowerPoint</Application>
  <PresentationFormat>On-screen Show (4:3)</PresentationFormat>
  <Paragraphs>546</Paragraphs>
  <Slides>107</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Calibri</vt:lpstr>
      <vt:lpstr>Roboto</vt:lpstr>
      <vt:lpstr>Wingdings</vt:lpstr>
      <vt:lpstr>Arial</vt:lpstr>
      <vt:lpstr>1_Unbranded</vt:lpstr>
      <vt:lpstr>Zen of Data</vt:lpstr>
      <vt:lpstr>Quick Introductions! (30 seconds)</vt:lpstr>
      <vt:lpstr>Instructor = … ?</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1652</cp:revision>
  <cp:lastPrinted>2016-01-30T16:23:56Z</cp:lastPrinted>
  <dcterms:created xsi:type="dcterms:W3CDTF">2015-01-20T17:19:00Z</dcterms:created>
  <dcterms:modified xsi:type="dcterms:W3CDTF">2017-09-11T05:02:38Z</dcterms:modified>
</cp:coreProperties>
</file>